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665" y="893445"/>
            <a:ext cx="8916035" cy="741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医师定期考核功能模块介绍</a:t>
            </a:r>
          </a:p>
          <a:p>
            <a:pPr algn="ctr"/>
            <a:endParaRPr lang="zh-CN" altLang="zh-CN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zh-CN" dirty="0"/>
          </a:p>
          <a:p>
            <a:r>
              <a:rPr lang="en-US" altLang="zh-CN" sz="2000" b="1" dirty="0"/>
              <a:t>1</a:t>
            </a:r>
            <a:r>
              <a:rPr lang="zh-CN" altLang="en-US" sz="2000" b="1" dirty="0"/>
              <a:t>、医疗机构端功能</a:t>
            </a:r>
          </a:p>
          <a:p>
            <a:r>
              <a:rPr lang="en-US" altLang="zh-CN" sz="2000" dirty="0"/>
              <a:t>1.1</a:t>
            </a:r>
            <a:r>
              <a:rPr lang="zh-CN" altLang="en-US" sz="2000" dirty="0"/>
              <a:t>录入考核数据</a:t>
            </a:r>
          </a:p>
          <a:p>
            <a:r>
              <a:rPr lang="en-US" altLang="zh-CN" sz="2000" dirty="0"/>
              <a:t>1.2</a:t>
            </a:r>
            <a:r>
              <a:rPr lang="zh-CN" altLang="en-US" sz="2000" dirty="0"/>
              <a:t>待审核的考核数据</a:t>
            </a:r>
          </a:p>
          <a:p>
            <a:r>
              <a:rPr lang="en-US" altLang="zh-CN" sz="2000" dirty="0"/>
              <a:t>1.3</a:t>
            </a:r>
            <a:r>
              <a:rPr lang="zh-CN" altLang="en-US" sz="2000" dirty="0"/>
              <a:t>已审核的考核数据</a:t>
            </a:r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b="1" dirty="0"/>
              <a:t>2</a:t>
            </a:r>
            <a:r>
              <a:rPr lang="zh-CN" altLang="en-US" sz="2000" b="1" dirty="0"/>
              <a:t>、卫生计生行政部门管理端功能</a:t>
            </a:r>
          </a:p>
          <a:p>
            <a:r>
              <a:rPr lang="en-US" altLang="zh-CN" sz="2000" dirty="0"/>
              <a:t>2.1</a:t>
            </a:r>
            <a:r>
              <a:rPr lang="zh-CN" altLang="en-US" sz="2000" dirty="0"/>
              <a:t>查看考核周期</a:t>
            </a:r>
          </a:p>
          <a:p>
            <a:r>
              <a:rPr lang="en-US" altLang="zh-CN" sz="2000" dirty="0"/>
              <a:t>2.2</a:t>
            </a:r>
            <a:r>
              <a:rPr lang="zh-CN" altLang="en-US" sz="2000" dirty="0"/>
              <a:t>设置定期考核医疗机构</a:t>
            </a:r>
          </a:p>
          <a:p>
            <a:r>
              <a:rPr lang="en-US" altLang="zh-CN" sz="2000" dirty="0"/>
              <a:t>2.3</a:t>
            </a:r>
            <a:r>
              <a:rPr lang="zh-CN" altLang="en-US" sz="2000" dirty="0"/>
              <a:t>录入考核数据</a:t>
            </a:r>
          </a:p>
          <a:p>
            <a:r>
              <a:rPr lang="en-US" altLang="zh-CN" sz="2000" dirty="0"/>
              <a:t>2.4</a:t>
            </a:r>
            <a:r>
              <a:rPr lang="zh-CN" altLang="en-US" sz="2000" dirty="0"/>
              <a:t>修改、删除考核数据</a:t>
            </a:r>
          </a:p>
          <a:p>
            <a:r>
              <a:rPr lang="en-US" altLang="zh-CN" sz="2000" dirty="0"/>
              <a:t>2.5</a:t>
            </a:r>
            <a:r>
              <a:rPr lang="zh-CN" altLang="en-US" sz="2000" dirty="0"/>
              <a:t>审核机构提交的考核数据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15" y="2065655"/>
            <a:ext cx="3361690" cy="1038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265" y="3604260"/>
            <a:ext cx="2155190" cy="302387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1097915" y="133985"/>
            <a:ext cx="557149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1.1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录入考核数据</a:t>
            </a:r>
            <a:endParaRPr lang="zh-CN" altLang="en-US" sz="3600" b="0" dirty="0">
              <a:solidFill>
                <a:srgbClr val="000000"/>
              </a:solidFill>
              <a:latin typeface="黑体" panose="02010609060101010101" pitchFamily="49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5955" name="矩形 3"/>
          <p:cNvSpPr/>
          <p:nvPr/>
        </p:nvSpPr>
        <p:spPr>
          <a:xfrm>
            <a:off x="499745" y="896303"/>
            <a:ext cx="814387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医疗机构可选择本院医师，为其录入考核信息，具体操作方法如下图</a:t>
            </a:r>
            <a:r>
              <a:rPr lang="en-US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201545"/>
            <a:ext cx="7679690" cy="414718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258445" y="327978"/>
            <a:ext cx="81438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此模块中显示的是等待卫生计生部门审核的考核数据。</a:t>
            </a:r>
            <a:endParaRPr lang="en-US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" y="2018665"/>
            <a:ext cx="8830310" cy="4255135"/>
          </a:xfrm>
          <a:prstGeom prst="rect">
            <a:avLst/>
          </a:prstGeom>
        </p:spPr>
      </p:pic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1097915" y="133985"/>
            <a:ext cx="557149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1.2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待审核的考核数据</a:t>
            </a:r>
            <a:endParaRPr lang="zh-CN" altLang="en-US" sz="3600" b="0" dirty="0">
              <a:solidFill>
                <a:srgbClr val="000000"/>
              </a:solidFill>
              <a:latin typeface="黑体" panose="02010609060101010101" pitchFamily="49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285750" y="295593"/>
            <a:ext cx="8143875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此模块中显示的是已被卫生计生部门审核的考核数据。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无论考核结论是否合格，都会显示。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29485"/>
            <a:ext cx="8702675" cy="4206875"/>
          </a:xfrm>
          <a:prstGeom prst="rect">
            <a:avLst/>
          </a:prstGeom>
        </p:spPr>
      </p:pic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1097915" y="133985"/>
            <a:ext cx="557149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1.3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已审核的考核数据</a:t>
            </a:r>
            <a:endParaRPr lang="zh-CN" altLang="en-US" sz="3600" b="0" dirty="0">
              <a:solidFill>
                <a:srgbClr val="000000"/>
              </a:solidFill>
              <a:latin typeface="黑体" panose="02010609060101010101" pitchFamily="49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318135" y="458153"/>
            <a:ext cx="81438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医师管理端软件中可查看考核周期。</a:t>
            </a:r>
            <a:endParaRPr lang="en-US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975360" y="142875"/>
            <a:ext cx="708660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2.1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查看考核周期（管理端）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23924"/>
            <a:ext cx="8000719" cy="57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318135" y="458153"/>
            <a:ext cx="81438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医师管理端软件中可设置考核机构，如下图操作。</a:t>
            </a:r>
            <a:endParaRPr lang="en-US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1028700" y="142875"/>
            <a:ext cx="708660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2.2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设置定期考核医疗机构（管理端）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1805305"/>
            <a:ext cx="8362315" cy="46228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318135" y="458153"/>
            <a:ext cx="81438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医师管理端软件中可录入考核数据，如下图操作。</a:t>
            </a:r>
            <a:endParaRPr lang="en-US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972185" y="142875"/>
            <a:ext cx="708660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2.3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录入考核数据（管理端）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2002790"/>
            <a:ext cx="8395335" cy="447548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318135" y="458153"/>
            <a:ext cx="81438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医师管理端软件中可修改或删除考核数据，如下图操作。</a:t>
            </a:r>
            <a:endParaRPr lang="en-US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913765" y="142875"/>
            <a:ext cx="708660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2.4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修改、删除考核数据（管理端）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5" y="1901825"/>
            <a:ext cx="8215630" cy="459359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矩形 3"/>
          <p:cNvSpPr/>
          <p:nvPr/>
        </p:nvSpPr>
        <p:spPr>
          <a:xfrm>
            <a:off x="318135" y="458153"/>
            <a:ext cx="81438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医师管理端软件中可审核机构提交的考核数据，如下图操作。</a:t>
            </a:r>
            <a:endParaRPr lang="en-US" altLang="en-US" sz="2400" b="0" dirty="0">
              <a:latin typeface="微软雅黑" panose="020B0503020204020204" charset="-122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125954" name="标题 1"/>
          <p:cNvSpPr>
            <a:spLocks noGrp="1"/>
          </p:cNvSpPr>
          <p:nvPr>
            <p:ph type="title"/>
          </p:nvPr>
        </p:nvSpPr>
        <p:spPr>
          <a:xfrm>
            <a:off x="958215" y="142875"/>
            <a:ext cx="7086600" cy="574675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2.5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审核机构提交的考核数据（管理端）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2211705"/>
            <a:ext cx="8061325" cy="436118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258</Words>
  <Application>Microsoft Office PowerPoint</Application>
  <PresentationFormat>全屏显示(4:3)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1.1录入考核数据</vt:lpstr>
      <vt:lpstr>1.2待审核的考核数据</vt:lpstr>
      <vt:lpstr>1.3已审核的考核数据</vt:lpstr>
      <vt:lpstr>2.1查看考核周期（管理端）</vt:lpstr>
      <vt:lpstr>2.2设置定期考核医疗机构（管理端）</vt:lpstr>
      <vt:lpstr>2.3录入考核数据（管理端）</vt:lpstr>
      <vt:lpstr>2.4修改、删除考核数据（管理端）</vt:lpstr>
      <vt:lpstr>2.5审核机构提交的考核数据（管理端）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2018-03-13T07:10:16Z</dcterms:created>
  <dcterms:modified xsi:type="dcterms:W3CDTF">2018-04-28T07:01:15Z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